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Lst>
  <p:sldSz cy="5143500" cx="9144000"/>
  <p:notesSz cx="6858000" cy="9144000"/>
  <p:embeddedFontLst>
    <p:embeddedFont>
      <p:font typeface="Playfair Display"/>
      <p:regular r:id="rId17"/>
      <p:bold r:id="rId18"/>
      <p:italic r:id="rId19"/>
      <p:boldItalic r:id="rId20"/>
    </p:embeddedFont>
    <p:embeddedFont>
      <p:font typeface="Lato"/>
      <p:regular r:id="rId21"/>
      <p:bold r:id="rId22"/>
      <p:italic r:id="rId23"/>
      <p:boldItalic r:id="rId24"/>
    </p:embeddedFont>
    <p:embeddedFont>
      <p:font typeface="Domine"/>
      <p:regular r:id="rId25"/>
      <p:bold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PlayfairDisplay-boldItalic.fntdata"/><Relationship Id="rId22" Type="http://schemas.openxmlformats.org/officeDocument/2006/relationships/font" Target="fonts/Lato-bold.fntdata"/><Relationship Id="rId21" Type="http://schemas.openxmlformats.org/officeDocument/2006/relationships/font" Target="fonts/Lato-regular.fntdata"/><Relationship Id="rId24" Type="http://schemas.openxmlformats.org/officeDocument/2006/relationships/font" Target="fonts/Lato-boldItalic.fntdata"/><Relationship Id="rId23" Type="http://schemas.openxmlformats.org/officeDocument/2006/relationships/font" Target="fonts/Lato-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Domine-bold.fntdata"/><Relationship Id="rId25" Type="http://schemas.openxmlformats.org/officeDocument/2006/relationships/font" Target="fonts/Domine-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PlayfairDisplay-regular.fntdata"/><Relationship Id="rId16" Type="http://schemas.openxmlformats.org/officeDocument/2006/relationships/slide" Target="slides/slide11.xml"/><Relationship Id="rId19" Type="http://schemas.openxmlformats.org/officeDocument/2006/relationships/font" Target="fonts/PlayfairDisplay-italic.fntdata"/><Relationship Id="rId18" Type="http://schemas.openxmlformats.org/officeDocument/2006/relationships/font" Target="fonts/PlayfairDisplay-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4" name="Google Shape;5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e228bc4226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e228bc4226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e228bc4226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e228bc4226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e228bc4226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e228bc4226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e228bc422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e228bc422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e228bc4226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e228bc4226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e228bc4226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e228bc4226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e228bc4226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e228bc4226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e228bc4226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e228bc4226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e228bc4226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e228bc4226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e228bc4226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e228bc4226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2749050" y="748800"/>
            <a:ext cx="3645900" cy="3645900"/>
          </a:xfrm>
          <a:prstGeom prst="rect">
            <a:avLst/>
          </a:prstGeom>
          <a:solidFill>
            <a:srgbClr val="D845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2992950" y="992700"/>
            <a:ext cx="3158100" cy="3158100"/>
          </a:xfrm>
          <a:prstGeom prst="rect">
            <a:avLst/>
          </a:prstGeom>
          <a:noFill/>
          <a:ln cap="flat" cmpd="sng" w="28575">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096250" y="1627200"/>
            <a:ext cx="2951400" cy="15843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1"/>
              </a:buClr>
              <a:buSzPts val="3200"/>
              <a:buNone/>
              <a:defRPr>
                <a:solidFill>
                  <a:schemeClr val="lt1"/>
                </a:solidFill>
              </a:defRPr>
            </a:lvl1pPr>
            <a:lvl2pPr lvl="1" algn="ctr">
              <a:spcBef>
                <a:spcPts val="0"/>
              </a:spcBef>
              <a:spcAft>
                <a:spcPts val="0"/>
              </a:spcAft>
              <a:buClr>
                <a:schemeClr val="lt1"/>
              </a:buClr>
              <a:buSzPts val="3200"/>
              <a:buFont typeface="Lato"/>
              <a:buNone/>
              <a:defRPr>
                <a:solidFill>
                  <a:schemeClr val="lt1"/>
                </a:solidFill>
                <a:latin typeface="Lato"/>
                <a:ea typeface="Lato"/>
                <a:cs typeface="Lato"/>
                <a:sym typeface="Lato"/>
              </a:defRPr>
            </a:lvl2pPr>
            <a:lvl3pPr lvl="2" algn="ctr">
              <a:spcBef>
                <a:spcPts val="0"/>
              </a:spcBef>
              <a:spcAft>
                <a:spcPts val="0"/>
              </a:spcAft>
              <a:buClr>
                <a:schemeClr val="lt1"/>
              </a:buClr>
              <a:buSzPts val="3200"/>
              <a:buFont typeface="Lato"/>
              <a:buNone/>
              <a:defRPr>
                <a:solidFill>
                  <a:schemeClr val="lt1"/>
                </a:solidFill>
                <a:latin typeface="Lato"/>
                <a:ea typeface="Lato"/>
                <a:cs typeface="Lato"/>
                <a:sym typeface="Lato"/>
              </a:defRPr>
            </a:lvl3pPr>
            <a:lvl4pPr lvl="3" algn="ctr">
              <a:spcBef>
                <a:spcPts val="0"/>
              </a:spcBef>
              <a:spcAft>
                <a:spcPts val="0"/>
              </a:spcAft>
              <a:buClr>
                <a:schemeClr val="lt1"/>
              </a:buClr>
              <a:buSzPts val="3200"/>
              <a:buFont typeface="Lato"/>
              <a:buNone/>
              <a:defRPr>
                <a:solidFill>
                  <a:schemeClr val="lt1"/>
                </a:solidFill>
                <a:latin typeface="Lato"/>
                <a:ea typeface="Lato"/>
                <a:cs typeface="Lato"/>
                <a:sym typeface="Lato"/>
              </a:defRPr>
            </a:lvl4pPr>
            <a:lvl5pPr lvl="4" algn="ctr">
              <a:spcBef>
                <a:spcPts val="0"/>
              </a:spcBef>
              <a:spcAft>
                <a:spcPts val="0"/>
              </a:spcAft>
              <a:buClr>
                <a:schemeClr val="lt1"/>
              </a:buClr>
              <a:buSzPts val="3200"/>
              <a:buFont typeface="Lato"/>
              <a:buNone/>
              <a:defRPr>
                <a:solidFill>
                  <a:schemeClr val="lt1"/>
                </a:solidFill>
                <a:latin typeface="Lato"/>
                <a:ea typeface="Lato"/>
                <a:cs typeface="Lato"/>
                <a:sym typeface="Lato"/>
              </a:defRPr>
            </a:lvl5pPr>
            <a:lvl6pPr lvl="5" algn="ctr">
              <a:spcBef>
                <a:spcPts val="0"/>
              </a:spcBef>
              <a:spcAft>
                <a:spcPts val="0"/>
              </a:spcAft>
              <a:buClr>
                <a:schemeClr val="lt1"/>
              </a:buClr>
              <a:buSzPts val="3200"/>
              <a:buFont typeface="Lato"/>
              <a:buNone/>
              <a:defRPr>
                <a:solidFill>
                  <a:schemeClr val="lt1"/>
                </a:solidFill>
                <a:latin typeface="Lato"/>
                <a:ea typeface="Lato"/>
                <a:cs typeface="Lato"/>
                <a:sym typeface="Lato"/>
              </a:defRPr>
            </a:lvl6pPr>
            <a:lvl7pPr lvl="6" algn="ctr">
              <a:spcBef>
                <a:spcPts val="0"/>
              </a:spcBef>
              <a:spcAft>
                <a:spcPts val="0"/>
              </a:spcAft>
              <a:buClr>
                <a:schemeClr val="lt1"/>
              </a:buClr>
              <a:buSzPts val="3200"/>
              <a:buFont typeface="Lato"/>
              <a:buNone/>
              <a:defRPr>
                <a:solidFill>
                  <a:schemeClr val="lt1"/>
                </a:solidFill>
                <a:latin typeface="Lato"/>
                <a:ea typeface="Lato"/>
                <a:cs typeface="Lato"/>
                <a:sym typeface="Lato"/>
              </a:defRPr>
            </a:lvl7pPr>
            <a:lvl8pPr lvl="7" algn="ctr">
              <a:spcBef>
                <a:spcPts val="0"/>
              </a:spcBef>
              <a:spcAft>
                <a:spcPts val="0"/>
              </a:spcAft>
              <a:buClr>
                <a:schemeClr val="lt1"/>
              </a:buClr>
              <a:buSzPts val="3200"/>
              <a:buFont typeface="Lato"/>
              <a:buNone/>
              <a:defRPr>
                <a:solidFill>
                  <a:schemeClr val="lt1"/>
                </a:solidFill>
                <a:latin typeface="Lato"/>
                <a:ea typeface="Lato"/>
                <a:cs typeface="Lato"/>
                <a:sym typeface="Lato"/>
              </a:defRPr>
            </a:lvl8pPr>
            <a:lvl9pPr lvl="8" algn="ctr">
              <a:spcBef>
                <a:spcPts val="0"/>
              </a:spcBef>
              <a:spcAft>
                <a:spcPts val="0"/>
              </a:spcAft>
              <a:buClr>
                <a:schemeClr val="lt1"/>
              </a:buClr>
              <a:buSzPts val="3200"/>
              <a:buFont typeface="Lato"/>
              <a:buNone/>
              <a:defRPr>
                <a:solidFill>
                  <a:schemeClr val="lt1"/>
                </a:solidFill>
                <a:latin typeface="Lato"/>
                <a:ea typeface="Lato"/>
                <a:cs typeface="Lato"/>
                <a:sym typeface="Lato"/>
              </a:defRPr>
            </a:lvl9pPr>
          </a:lstStyle>
          <a:p/>
        </p:txBody>
      </p:sp>
      <p:sp>
        <p:nvSpPr>
          <p:cNvPr id="13" name="Google Shape;13;p2"/>
          <p:cNvSpPr txBox="1"/>
          <p:nvPr>
            <p:ph idx="1" type="subTitle"/>
          </p:nvPr>
        </p:nvSpPr>
        <p:spPr>
          <a:xfrm>
            <a:off x="3096363" y="3266930"/>
            <a:ext cx="2951400" cy="701400"/>
          </a:xfrm>
          <a:prstGeom prst="rect">
            <a:avLst/>
          </a:prstGeom>
        </p:spPr>
        <p:txBody>
          <a:bodyPr anchorCtr="0" anchor="b" bIns="91425" lIns="91425" spcFirstLastPara="1" rIns="91425" wrap="square" tIns="91425">
            <a:normAutofit/>
          </a:bodyPr>
          <a:lstStyle>
            <a:lvl1pPr lvl="0" algn="ctr">
              <a:lnSpc>
                <a:spcPct val="100000"/>
              </a:lnSpc>
              <a:spcBef>
                <a:spcPts val="0"/>
              </a:spcBef>
              <a:spcAft>
                <a:spcPts val="0"/>
              </a:spcAft>
              <a:buClr>
                <a:schemeClr val="lt1"/>
              </a:buClr>
              <a:buSzPts val="1800"/>
              <a:buNone/>
              <a:defRPr b="1">
                <a:solidFill>
                  <a:schemeClr val="lt1"/>
                </a:solidFill>
              </a:defRPr>
            </a:lvl1pPr>
            <a:lvl2pPr lvl="1"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5" name="Shape 45"/>
        <p:cNvGrpSpPr/>
        <p:nvPr/>
      </p:nvGrpSpPr>
      <p:grpSpPr>
        <a:xfrm>
          <a:off x="0" y="0"/>
          <a:ext cx="0" cy="0"/>
          <a:chOff x="0" y="0"/>
          <a:chExt cx="0" cy="0"/>
        </a:xfrm>
      </p:grpSpPr>
      <p:sp>
        <p:nvSpPr>
          <p:cNvPr id="46" name="Google Shape;46;p11"/>
          <p:cNvSpPr/>
          <p:nvPr/>
        </p:nvSpPr>
        <p:spPr>
          <a:xfrm>
            <a:off x="0" y="5045700"/>
            <a:ext cx="9144000" cy="978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11"/>
          <p:cNvSpPr txBox="1"/>
          <p:nvPr>
            <p:ph hasCustomPrompt="1" type="title"/>
          </p:nvPr>
        </p:nvSpPr>
        <p:spPr>
          <a:xfrm>
            <a:off x="311700" y="1233100"/>
            <a:ext cx="8520600" cy="1610100"/>
          </a:xfrm>
          <a:prstGeom prst="rect">
            <a:avLst/>
          </a:prstGeom>
        </p:spPr>
        <p:txBody>
          <a:bodyPr anchorCtr="0" anchor="b" bIns="91425" lIns="91425" spcFirstLastPara="1" rIns="91425" wrap="square" tIns="91425">
            <a:normAutofit/>
          </a:bodyPr>
          <a:lstStyle>
            <a:lvl1pPr lvl="0" algn="ctr">
              <a:spcBef>
                <a:spcPts val="0"/>
              </a:spcBef>
              <a:spcAft>
                <a:spcPts val="0"/>
              </a:spcAft>
              <a:buSzPts val="10000"/>
              <a:buFont typeface="Lato"/>
              <a:buNone/>
              <a:defRPr sz="10000">
                <a:latin typeface="Lato"/>
                <a:ea typeface="Lato"/>
                <a:cs typeface="Lato"/>
                <a:sym typeface="Lato"/>
              </a:defRPr>
            </a:lvl1pPr>
            <a:lvl2pPr lvl="1" algn="ctr">
              <a:spcBef>
                <a:spcPts val="0"/>
              </a:spcBef>
              <a:spcAft>
                <a:spcPts val="0"/>
              </a:spcAft>
              <a:buSzPts val="10000"/>
              <a:buFont typeface="Lato"/>
              <a:buNone/>
              <a:defRPr sz="10000">
                <a:latin typeface="Lato"/>
                <a:ea typeface="Lato"/>
                <a:cs typeface="Lato"/>
                <a:sym typeface="Lato"/>
              </a:defRPr>
            </a:lvl2pPr>
            <a:lvl3pPr lvl="2" algn="ctr">
              <a:spcBef>
                <a:spcPts val="0"/>
              </a:spcBef>
              <a:spcAft>
                <a:spcPts val="0"/>
              </a:spcAft>
              <a:buSzPts val="10000"/>
              <a:buFont typeface="Lato"/>
              <a:buNone/>
              <a:defRPr sz="10000">
                <a:latin typeface="Lato"/>
                <a:ea typeface="Lato"/>
                <a:cs typeface="Lato"/>
                <a:sym typeface="Lato"/>
              </a:defRPr>
            </a:lvl3pPr>
            <a:lvl4pPr lvl="3" algn="ctr">
              <a:spcBef>
                <a:spcPts val="0"/>
              </a:spcBef>
              <a:spcAft>
                <a:spcPts val="0"/>
              </a:spcAft>
              <a:buSzPts val="10000"/>
              <a:buFont typeface="Lato"/>
              <a:buNone/>
              <a:defRPr sz="10000">
                <a:latin typeface="Lato"/>
                <a:ea typeface="Lato"/>
                <a:cs typeface="Lato"/>
                <a:sym typeface="Lato"/>
              </a:defRPr>
            </a:lvl4pPr>
            <a:lvl5pPr lvl="4" algn="ctr">
              <a:spcBef>
                <a:spcPts val="0"/>
              </a:spcBef>
              <a:spcAft>
                <a:spcPts val="0"/>
              </a:spcAft>
              <a:buSzPts val="10000"/>
              <a:buFont typeface="Lato"/>
              <a:buNone/>
              <a:defRPr sz="10000">
                <a:latin typeface="Lato"/>
                <a:ea typeface="Lato"/>
                <a:cs typeface="Lato"/>
                <a:sym typeface="Lato"/>
              </a:defRPr>
            </a:lvl5pPr>
            <a:lvl6pPr lvl="5" algn="ctr">
              <a:spcBef>
                <a:spcPts val="0"/>
              </a:spcBef>
              <a:spcAft>
                <a:spcPts val="0"/>
              </a:spcAft>
              <a:buSzPts val="10000"/>
              <a:buFont typeface="Lato"/>
              <a:buNone/>
              <a:defRPr sz="10000">
                <a:latin typeface="Lato"/>
                <a:ea typeface="Lato"/>
                <a:cs typeface="Lato"/>
                <a:sym typeface="Lato"/>
              </a:defRPr>
            </a:lvl6pPr>
            <a:lvl7pPr lvl="6" algn="ctr">
              <a:spcBef>
                <a:spcPts val="0"/>
              </a:spcBef>
              <a:spcAft>
                <a:spcPts val="0"/>
              </a:spcAft>
              <a:buSzPts val="10000"/>
              <a:buFont typeface="Lato"/>
              <a:buNone/>
              <a:defRPr sz="10000">
                <a:latin typeface="Lato"/>
                <a:ea typeface="Lato"/>
                <a:cs typeface="Lato"/>
                <a:sym typeface="Lato"/>
              </a:defRPr>
            </a:lvl7pPr>
            <a:lvl8pPr lvl="7" algn="ctr">
              <a:spcBef>
                <a:spcPts val="0"/>
              </a:spcBef>
              <a:spcAft>
                <a:spcPts val="0"/>
              </a:spcAft>
              <a:buSzPts val="10000"/>
              <a:buFont typeface="Lato"/>
              <a:buNone/>
              <a:defRPr sz="10000">
                <a:latin typeface="Lato"/>
                <a:ea typeface="Lato"/>
                <a:cs typeface="Lato"/>
                <a:sym typeface="Lato"/>
              </a:defRPr>
            </a:lvl8pPr>
            <a:lvl9pPr lvl="8" algn="ctr">
              <a:spcBef>
                <a:spcPts val="0"/>
              </a:spcBef>
              <a:spcAft>
                <a:spcPts val="0"/>
              </a:spcAft>
              <a:buSzPts val="10000"/>
              <a:buFont typeface="Lato"/>
              <a:buNone/>
              <a:defRPr sz="10000">
                <a:latin typeface="Lato"/>
                <a:ea typeface="Lato"/>
                <a:cs typeface="Lato"/>
                <a:sym typeface="Lato"/>
              </a:defRPr>
            </a:lvl9pPr>
          </a:lstStyle>
          <a:p>
            <a:r>
              <a:t>xx%</a:t>
            </a:r>
          </a:p>
        </p:txBody>
      </p:sp>
      <p:sp>
        <p:nvSpPr>
          <p:cNvPr id="48" name="Google Shape;48;p11"/>
          <p:cNvSpPr txBox="1"/>
          <p:nvPr>
            <p:ph idx="1" type="body"/>
          </p:nvPr>
        </p:nvSpPr>
        <p:spPr>
          <a:xfrm>
            <a:off x="311700" y="2919450"/>
            <a:ext cx="85206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9" name="Google Shape;49;p1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D8453F"/>
        </a:solidFill>
      </p:bgPr>
    </p:bg>
    <p:spTree>
      <p:nvGrpSpPr>
        <p:cNvPr id="14" name="Shape 14"/>
        <p:cNvGrpSpPr/>
        <p:nvPr/>
      </p:nvGrpSpPr>
      <p:grpSpPr>
        <a:xfrm>
          <a:off x="0" y="0"/>
          <a:ext cx="0" cy="0"/>
          <a:chOff x="0" y="0"/>
          <a:chExt cx="0" cy="0"/>
        </a:xfrm>
      </p:grpSpPr>
      <p:sp>
        <p:nvSpPr>
          <p:cNvPr id="15" name="Google Shape;15;p3"/>
          <p:cNvSpPr txBox="1"/>
          <p:nvPr>
            <p:ph type="title"/>
          </p:nvPr>
        </p:nvSpPr>
        <p:spPr>
          <a:xfrm>
            <a:off x="509550" y="1423875"/>
            <a:ext cx="8124900" cy="17982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1"/>
              </a:buClr>
              <a:buSzPts val="4800"/>
              <a:buNone/>
              <a:defRPr sz="4800">
                <a:solidFill>
                  <a:schemeClr val="lt1"/>
                </a:solidFill>
              </a:defRPr>
            </a:lvl1pPr>
            <a:lvl2pPr lvl="1"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2pPr>
            <a:lvl3pPr lvl="2"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3pPr>
            <a:lvl4pPr lvl="3"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4pPr>
            <a:lvl5pPr lvl="4"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5pPr>
            <a:lvl6pPr lvl="5"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6pPr>
            <a:lvl7pPr lvl="6"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7pPr>
            <a:lvl8pPr lvl="7"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8pPr>
            <a:lvl9pPr lvl="8"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p:nvPr/>
        </p:nvSpPr>
        <p:spPr>
          <a:xfrm>
            <a:off x="0" y="5045700"/>
            <a:ext cx="9144000" cy="97800"/>
          </a:xfrm>
          <a:prstGeom prst="rect">
            <a:avLst/>
          </a:prstGeom>
          <a:solidFill>
            <a:srgbClr val="EEB3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4"/>
          <p:cNvSpPr txBox="1"/>
          <p:nvPr>
            <p:ph type="title"/>
          </p:nvPr>
        </p:nvSpPr>
        <p:spPr>
          <a:xfrm>
            <a:off x="311700" y="391350"/>
            <a:ext cx="8520600" cy="626100"/>
          </a:xfrm>
          <a:prstGeom prst="rect">
            <a:avLst/>
          </a:prstGeom>
        </p:spPr>
        <p:txBody>
          <a:bodyPr anchorCtr="0" anchor="t" bIns="91425" lIns="91425" spcFirstLastPara="1" rIns="91425" wrap="square" tIns="91425">
            <a:normAutofit/>
          </a:bodyPr>
          <a:lstStyle>
            <a:lvl1pPr lvl="0">
              <a:spcBef>
                <a:spcPts val="0"/>
              </a:spcBef>
              <a:spcAft>
                <a:spcPts val="0"/>
              </a:spcAft>
              <a:buClr>
                <a:srgbClr val="D8453F"/>
              </a:buClr>
              <a:buSzPts val="3200"/>
              <a:buNone/>
              <a:defRPr>
                <a:solidFill>
                  <a:srgbClr val="D8453F"/>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19" name="Google Shape;19;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391350"/>
            <a:ext cx="8520600" cy="626100"/>
          </a:xfrm>
          <a:prstGeom prst="rect">
            <a:avLst/>
          </a:prstGeom>
        </p:spPr>
        <p:txBody>
          <a:bodyPr anchorCtr="0" anchor="t" bIns="91425" lIns="91425" spcFirstLastPara="1" rIns="91425" wrap="square" tIns="91425">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391350"/>
            <a:ext cx="8520600" cy="626100"/>
          </a:xfrm>
          <a:prstGeom prst="rect">
            <a:avLst/>
          </a:prstGeom>
        </p:spPr>
        <p:txBody>
          <a:bodyPr anchorCtr="0" anchor="t" bIns="91425" lIns="91425" spcFirstLastPara="1" rIns="91425" wrap="square" tIns="91425">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7" name="Google Shape;27;p6"/>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91378"/>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rgbClr val="EEB33A"/>
        </a:solidFill>
      </p:bgPr>
    </p:bg>
    <p:spTree>
      <p:nvGrpSpPr>
        <p:cNvPr id="32" name="Shape 32"/>
        <p:cNvGrpSpPr/>
        <p:nvPr/>
      </p:nvGrpSpPr>
      <p:grpSpPr>
        <a:xfrm>
          <a:off x="0" y="0"/>
          <a:ext cx="0" cy="0"/>
          <a:chOff x="0" y="0"/>
          <a:chExt cx="0" cy="0"/>
        </a:xfrm>
      </p:grpSpPr>
      <p:sp>
        <p:nvSpPr>
          <p:cNvPr id="33" name="Google Shape;33;p8"/>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Font typeface="Lato"/>
              <a:buNone/>
              <a:defRPr b="0" sz="4800">
                <a:solidFill>
                  <a:schemeClr val="lt1"/>
                </a:solidFill>
                <a:latin typeface="Lato"/>
                <a:ea typeface="Lato"/>
                <a:cs typeface="Lato"/>
                <a:sym typeface="Lato"/>
              </a:defRPr>
            </a:lvl1pPr>
            <a:lvl2pPr lvl="1">
              <a:spcBef>
                <a:spcPts val="0"/>
              </a:spcBef>
              <a:spcAft>
                <a:spcPts val="0"/>
              </a:spcAft>
              <a:buClr>
                <a:schemeClr val="lt1"/>
              </a:buClr>
              <a:buSzPts val="4800"/>
              <a:buFont typeface="Lato"/>
              <a:buNone/>
              <a:defRPr b="0" sz="4800">
                <a:solidFill>
                  <a:schemeClr val="lt1"/>
                </a:solidFill>
                <a:latin typeface="Lato"/>
                <a:ea typeface="Lato"/>
                <a:cs typeface="Lato"/>
                <a:sym typeface="Lato"/>
              </a:defRPr>
            </a:lvl2pPr>
            <a:lvl3pPr lvl="2">
              <a:spcBef>
                <a:spcPts val="0"/>
              </a:spcBef>
              <a:spcAft>
                <a:spcPts val="0"/>
              </a:spcAft>
              <a:buClr>
                <a:schemeClr val="lt1"/>
              </a:buClr>
              <a:buSzPts val="4800"/>
              <a:buFont typeface="Lato"/>
              <a:buNone/>
              <a:defRPr b="0" sz="4800">
                <a:solidFill>
                  <a:schemeClr val="lt1"/>
                </a:solidFill>
                <a:latin typeface="Lato"/>
                <a:ea typeface="Lato"/>
                <a:cs typeface="Lato"/>
                <a:sym typeface="Lato"/>
              </a:defRPr>
            </a:lvl3pPr>
            <a:lvl4pPr lvl="3">
              <a:spcBef>
                <a:spcPts val="0"/>
              </a:spcBef>
              <a:spcAft>
                <a:spcPts val="0"/>
              </a:spcAft>
              <a:buClr>
                <a:schemeClr val="lt1"/>
              </a:buClr>
              <a:buSzPts val="4800"/>
              <a:buFont typeface="Lato"/>
              <a:buNone/>
              <a:defRPr b="0" sz="4800">
                <a:solidFill>
                  <a:schemeClr val="lt1"/>
                </a:solidFill>
                <a:latin typeface="Lato"/>
                <a:ea typeface="Lato"/>
                <a:cs typeface="Lato"/>
                <a:sym typeface="Lato"/>
              </a:defRPr>
            </a:lvl4pPr>
            <a:lvl5pPr lvl="4">
              <a:spcBef>
                <a:spcPts val="0"/>
              </a:spcBef>
              <a:spcAft>
                <a:spcPts val="0"/>
              </a:spcAft>
              <a:buClr>
                <a:schemeClr val="lt1"/>
              </a:buClr>
              <a:buSzPts val="4800"/>
              <a:buFont typeface="Lato"/>
              <a:buNone/>
              <a:defRPr b="0" sz="4800">
                <a:solidFill>
                  <a:schemeClr val="lt1"/>
                </a:solidFill>
                <a:latin typeface="Lato"/>
                <a:ea typeface="Lato"/>
                <a:cs typeface="Lato"/>
                <a:sym typeface="Lato"/>
              </a:defRPr>
            </a:lvl5pPr>
            <a:lvl6pPr lvl="5">
              <a:spcBef>
                <a:spcPts val="0"/>
              </a:spcBef>
              <a:spcAft>
                <a:spcPts val="0"/>
              </a:spcAft>
              <a:buClr>
                <a:schemeClr val="lt1"/>
              </a:buClr>
              <a:buSzPts val="4800"/>
              <a:buFont typeface="Lato"/>
              <a:buNone/>
              <a:defRPr b="0" sz="4800">
                <a:solidFill>
                  <a:schemeClr val="lt1"/>
                </a:solidFill>
                <a:latin typeface="Lato"/>
                <a:ea typeface="Lato"/>
                <a:cs typeface="Lato"/>
                <a:sym typeface="Lato"/>
              </a:defRPr>
            </a:lvl6pPr>
            <a:lvl7pPr lvl="6">
              <a:spcBef>
                <a:spcPts val="0"/>
              </a:spcBef>
              <a:spcAft>
                <a:spcPts val="0"/>
              </a:spcAft>
              <a:buClr>
                <a:schemeClr val="lt1"/>
              </a:buClr>
              <a:buSzPts val="4800"/>
              <a:buFont typeface="Lato"/>
              <a:buNone/>
              <a:defRPr b="0" sz="4800">
                <a:solidFill>
                  <a:schemeClr val="lt1"/>
                </a:solidFill>
                <a:latin typeface="Lato"/>
                <a:ea typeface="Lato"/>
                <a:cs typeface="Lato"/>
                <a:sym typeface="Lato"/>
              </a:defRPr>
            </a:lvl7pPr>
            <a:lvl8pPr lvl="7">
              <a:spcBef>
                <a:spcPts val="0"/>
              </a:spcBef>
              <a:spcAft>
                <a:spcPts val="0"/>
              </a:spcAft>
              <a:buClr>
                <a:schemeClr val="lt1"/>
              </a:buClr>
              <a:buSzPts val="4800"/>
              <a:buFont typeface="Lato"/>
              <a:buNone/>
              <a:defRPr b="0" sz="4800">
                <a:solidFill>
                  <a:schemeClr val="lt1"/>
                </a:solidFill>
                <a:latin typeface="Lato"/>
                <a:ea typeface="Lato"/>
                <a:cs typeface="Lato"/>
                <a:sym typeface="Lato"/>
              </a:defRPr>
            </a:lvl8pPr>
            <a:lvl9pPr lvl="8">
              <a:spcBef>
                <a:spcPts val="0"/>
              </a:spcBef>
              <a:spcAft>
                <a:spcPts val="0"/>
              </a:spcAft>
              <a:buClr>
                <a:schemeClr val="lt1"/>
              </a:buClr>
              <a:buSzPts val="4800"/>
              <a:buFont typeface="Lato"/>
              <a:buNone/>
              <a:defRPr b="0" sz="4800">
                <a:solidFill>
                  <a:schemeClr val="lt1"/>
                </a:solidFill>
                <a:latin typeface="Lato"/>
                <a:ea typeface="Lato"/>
                <a:cs typeface="Lato"/>
                <a:sym typeface="Lato"/>
              </a:defRPr>
            </a:lvl9pPr>
          </a:lstStyle>
          <a:p/>
        </p:txBody>
      </p:sp>
      <p:sp>
        <p:nvSpPr>
          <p:cNvPr id="34" name="Google Shape;34;p8"/>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rgbClr val="EEB3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EEB33A"/>
              </a:highlight>
            </a:endParaRPr>
          </a:p>
        </p:txBody>
      </p:sp>
      <p:cxnSp>
        <p:nvCxnSpPr>
          <p:cNvPr id="37" name="Google Shape;37;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38" name="Google Shape;38;p9"/>
          <p:cNvSpPr txBox="1"/>
          <p:nvPr>
            <p:ph type="title"/>
          </p:nvPr>
        </p:nvSpPr>
        <p:spPr>
          <a:xfrm>
            <a:off x="265500" y="1107950"/>
            <a:ext cx="4045200" cy="1683600"/>
          </a:xfrm>
          <a:prstGeom prst="rect">
            <a:avLst/>
          </a:prstGeom>
        </p:spPr>
        <p:txBody>
          <a:bodyPr anchorCtr="0" anchor="b" bIns="91425" lIns="91425" spcFirstLastPara="1" rIns="91425" wrap="square" tIns="91425">
            <a:normAutofit/>
          </a:bodyPr>
          <a:lstStyle>
            <a:lvl1pPr lvl="0" algn="ctr">
              <a:spcBef>
                <a:spcPts val="0"/>
              </a:spcBef>
              <a:spcAft>
                <a:spcPts val="0"/>
              </a:spcAft>
              <a:buClr>
                <a:srgbClr val="D8453F"/>
              </a:buClr>
              <a:buSzPts val="4200"/>
              <a:buNone/>
              <a:defRPr sz="4200">
                <a:solidFill>
                  <a:srgbClr val="D8453F"/>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9" name="Google Shape;39;p9"/>
          <p:cNvSpPr txBox="1"/>
          <p:nvPr>
            <p:ph idx="1" type="subTitle"/>
          </p:nvPr>
        </p:nvSpPr>
        <p:spPr>
          <a:xfrm>
            <a:off x="265500" y="28452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0" name="Google Shape;40;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1" name="Google Shape;41;p9"/>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2" name="Shape 42"/>
        <p:cNvGrpSpPr/>
        <p:nvPr/>
      </p:nvGrpSpPr>
      <p:grpSpPr>
        <a:xfrm>
          <a:off x="0" y="0"/>
          <a:ext cx="0" cy="0"/>
          <a:chOff x="0" y="0"/>
          <a:chExt cx="0" cy="0"/>
        </a:xfrm>
      </p:grpSpPr>
      <p:sp>
        <p:nvSpPr>
          <p:cNvPr id="43" name="Google Shape;43;p10"/>
          <p:cNvSpPr txBox="1"/>
          <p:nvPr>
            <p:ph idx="1" type="body"/>
          </p:nvPr>
        </p:nvSpPr>
        <p:spPr>
          <a:xfrm>
            <a:off x="319500" y="423057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4" name="Google Shape;44;p10"/>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coral">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391350"/>
            <a:ext cx="8520600" cy="6261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rgbClr val="D8453F"/>
              </a:buClr>
              <a:buSzPts val="3200"/>
              <a:buFont typeface="Domine"/>
              <a:buNone/>
              <a:defRPr b="1" sz="3200">
                <a:solidFill>
                  <a:srgbClr val="D8453F"/>
                </a:solidFill>
                <a:latin typeface="Domine"/>
                <a:ea typeface="Domine"/>
                <a:cs typeface="Domine"/>
                <a:sym typeface="Domine"/>
              </a:defRPr>
            </a:lvl1pPr>
            <a:lvl2pPr lvl="1">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2pPr>
            <a:lvl3pPr lvl="2">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3pPr>
            <a:lvl4pPr lvl="3">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4pPr>
            <a:lvl5pPr lvl="4">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5pPr>
            <a:lvl6pPr lvl="5">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6pPr>
            <a:lvl7pPr lvl="6">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7pPr>
            <a:lvl8pPr lvl="7">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8pPr>
            <a:lvl9pPr lvl="8">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Domine"/>
              <a:buChar char="●"/>
              <a:defRPr sz="1800">
                <a:solidFill>
                  <a:schemeClr val="dk2"/>
                </a:solidFill>
                <a:latin typeface="Domine"/>
                <a:ea typeface="Domine"/>
                <a:cs typeface="Domine"/>
                <a:sym typeface="Domine"/>
              </a:defRPr>
            </a:lvl1pPr>
            <a:lvl2pPr indent="-317500" lvl="1" marL="914400">
              <a:lnSpc>
                <a:spcPct val="115000"/>
              </a:lnSpc>
              <a:spcBef>
                <a:spcPts val="0"/>
              </a:spcBef>
              <a:spcAft>
                <a:spcPts val="0"/>
              </a:spcAft>
              <a:buClr>
                <a:schemeClr val="dk2"/>
              </a:buClr>
              <a:buSzPts val="1400"/>
              <a:buFont typeface="Domine"/>
              <a:buChar char="○"/>
              <a:defRPr>
                <a:solidFill>
                  <a:schemeClr val="dk2"/>
                </a:solidFill>
                <a:latin typeface="Domine"/>
                <a:ea typeface="Domine"/>
                <a:cs typeface="Domine"/>
                <a:sym typeface="Domine"/>
              </a:defRPr>
            </a:lvl2pPr>
            <a:lvl3pPr indent="-317500" lvl="2" marL="1371600">
              <a:lnSpc>
                <a:spcPct val="115000"/>
              </a:lnSpc>
              <a:spcBef>
                <a:spcPts val="0"/>
              </a:spcBef>
              <a:spcAft>
                <a:spcPts val="0"/>
              </a:spcAft>
              <a:buClr>
                <a:schemeClr val="dk2"/>
              </a:buClr>
              <a:buSzPts val="1400"/>
              <a:buFont typeface="Domine"/>
              <a:buChar char="■"/>
              <a:defRPr>
                <a:solidFill>
                  <a:schemeClr val="dk2"/>
                </a:solidFill>
                <a:latin typeface="Domine"/>
                <a:ea typeface="Domine"/>
                <a:cs typeface="Domine"/>
                <a:sym typeface="Domine"/>
              </a:defRPr>
            </a:lvl3pPr>
            <a:lvl4pPr indent="-317500" lvl="3" marL="1828800">
              <a:lnSpc>
                <a:spcPct val="115000"/>
              </a:lnSpc>
              <a:spcBef>
                <a:spcPts val="0"/>
              </a:spcBef>
              <a:spcAft>
                <a:spcPts val="0"/>
              </a:spcAft>
              <a:buClr>
                <a:schemeClr val="dk2"/>
              </a:buClr>
              <a:buSzPts val="1400"/>
              <a:buFont typeface="Domine"/>
              <a:buChar char="●"/>
              <a:defRPr>
                <a:solidFill>
                  <a:schemeClr val="dk2"/>
                </a:solidFill>
                <a:latin typeface="Domine"/>
                <a:ea typeface="Domine"/>
                <a:cs typeface="Domine"/>
                <a:sym typeface="Domine"/>
              </a:defRPr>
            </a:lvl4pPr>
            <a:lvl5pPr indent="-317500" lvl="4" marL="2286000">
              <a:lnSpc>
                <a:spcPct val="115000"/>
              </a:lnSpc>
              <a:spcBef>
                <a:spcPts val="0"/>
              </a:spcBef>
              <a:spcAft>
                <a:spcPts val="0"/>
              </a:spcAft>
              <a:buClr>
                <a:schemeClr val="dk2"/>
              </a:buClr>
              <a:buSzPts val="1400"/>
              <a:buFont typeface="Domine"/>
              <a:buChar char="○"/>
              <a:defRPr>
                <a:solidFill>
                  <a:schemeClr val="dk2"/>
                </a:solidFill>
                <a:latin typeface="Domine"/>
                <a:ea typeface="Domine"/>
                <a:cs typeface="Domine"/>
                <a:sym typeface="Domine"/>
              </a:defRPr>
            </a:lvl5pPr>
            <a:lvl6pPr indent="-317500" lvl="5" marL="2743200">
              <a:lnSpc>
                <a:spcPct val="115000"/>
              </a:lnSpc>
              <a:spcBef>
                <a:spcPts val="0"/>
              </a:spcBef>
              <a:spcAft>
                <a:spcPts val="0"/>
              </a:spcAft>
              <a:buClr>
                <a:schemeClr val="dk2"/>
              </a:buClr>
              <a:buSzPts val="1400"/>
              <a:buFont typeface="Domine"/>
              <a:buChar char="■"/>
              <a:defRPr>
                <a:solidFill>
                  <a:schemeClr val="dk2"/>
                </a:solidFill>
                <a:latin typeface="Domine"/>
                <a:ea typeface="Domine"/>
                <a:cs typeface="Domine"/>
                <a:sym typeface="Domine"/>
              </a:defRPr>
            </a:lvl6pPr>
            <a:lvl7pPr indent="-317500" lvl="6" marL="3200400">
              <a:lnSpc>
                <a:spcPct val="115000"/>
              </a:lnSpc>
              <a:spcBef>
                <a:spcPts val="0"/>
              </a:spcBef>
              <a:spcAft>
                <a:spcPts val="0"/>
              </a:spcAft>
              <a:buClr>
                <a:schemeClr val="dk2"/>
              </a:buClr>
              <a:buSzPts val="1400"/>
              <a:buFont typeface="Domine"/>
              <a:buChar char="●"/>
              <a:defRPr>
                <a:solidFill>
                  <a:schemeClr val="dk2"/>
                </a:solidFill>
                <a:latin typeface="Domine"/>
                <a:ea typeface="Domine"/>
                <a:cs typeface="Domine"/>
                <a:sym typeface="Domine"/>
              </a:defRPr>
            </a:lvl7pPr>
            <a:lvl8pPr indent="-317500" lvl="7" marL="3657600">
              <a:lnSpc>
                <a:spcPct val="115000"/>
              </a:lnSpc>
              <a:spcBef>
                <a:spcPts val="0"/>
              </a:spcBef>
              <a:spcAft>
                <a:spcPts val="0"/>
              </a:spcAft>
              <a:buClr>
                <a:schemeClr val="dk2"/>
              </a:buClr>
              <a:buSzPts val="1400"/>
              <a:buFont typeface="Domine"/>
              <a:buChar char="○"/>
              <a:defRPr>
                <a:solidFill>
                  <a:schemeClr val="dk2"/>
                </a:solidFill>
                <a:latin typeface="Domine"/>
                <a:ea typeface="Domine"/>
                <a:cs typeface="Domine"/>
                <a:sym typeface="Domine"/>
              </a:defRPr>
            </a:lvl8pPr>
            <a:lvl9pPr indent="-317500" lvl="8" marL="4114800">
              <a:lnSpc>
                <a:spcPct val="115000"/>
              </a:lnSpc>
              <a:spcBef>
                <a:spcPts val="0"/>
              </a:spcBef>
              <a:spcAft>
                <a:spcPts val="0"/>
              </a:spcAft>
              <a:buClr>
                <a:schemeClr val="dk2"/>
              </a:buClr>
              <a:buSzPts val="1400"/>
              <a:buFont typeface="Domine"/>
              <a:buChar char="■"/>
              <a:defRPr>
                <a:solidFill>
                  <a:schemeClr val="dk2"/>
                </a:solidFill>
                <a:latin typeface="Domine"/>
                <a:ea typeface="Domine"/>
                <a:cs typeface="Domine"/>
                <a:sym typeface="Domine"/>
              </a:defRPr>
            </a:lvl9pPr>
          </a:lstStyle>
          <a:p/>
        </p:txBody>
      </p:sp>
      <p:pic>
        <p:nvPicPr>
          <p:cNvPr id="8" name="Google Shape;8;p1"/>
          <p:cNvPicPr preferRelativeResize="0"/>
          <p:nvPr/>
        </p:nvPicPr>
        <p:blipFill>
          <a:blip r:embed="rId1">
            <a:alphaModFix/>
          </a:blip>
          <a:stretch>
            <a:fillRect/>
          </a:stretch>
        </p:blipFill>
        <p:spPr>
          <a:xfrm>
            <a:off x="8235275" y="4661975"/>
            <a:ext cx="733075" cy="31247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hyperlink" Target="https://globaltech-paula-espinoza.myshopify.com/"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6.png"/><Relationship Id="rId5"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 name="Shape 55"/>
        <p:cNvGrpSpPr/>
        <p:nvPr/>
      </p:nvGrpSpPr>
      <p:grpSpPr>
        <a:xfrm>
          <a:off x="0" y="0"/>
          <a:ext cx="0" cy="0"/>
          <a:chOff x="0" y="0"/>
          <a:chExt cx="0" cy="0"/>
        </a:xfrm>
      </p:grpSpPr>
      <p:pic>
        <p:nvPicPr>
          <p:cNvPr id="56" name="Google Shape;56;p13"/>
          <p:cNvPicPr preferRelativeResize="0"/>
          <p:nvPr/>
        </p:nvPicPr>
        <p:blipFill>
          <a:blip r:embed="rId3">
            <a:alphaModFix/>
          </a:blip>
          <a:stretch>
            <a:fillRect/>
          </a:stretch>
        </p:blipFill>
        <p:spPr>
          <a:xfrm>
            <a:off x="-199287" y="-311725"/>
            <a:ext cx="9390326" cy="6680523"/>
          </a:xfrm>
          <a:prstGeom prst="rect">
            <a:avLst/>
          </a:prstGeom>
          <a:noFill/>
          <a:ln>
            <a:noFill/>
          </a:ln>
        </p:spPr>
      </p:pic>
      <p:sp>
        <p:nvSpPr>
          <p:cNvPr id="57" name="Google Shape;57;p13"/>
          <p:cNvSpPr txBox="1"/>
          <p:nvPr>
            <p:ph type="ctrTitle"/>
          </p:nvPr>
        </p:nvSpPr>
        <p:spPr>
          <a:xfrm>
            <a:off x="3096250" y="1627200"/>
            <a:ext cx="2951400" cy="15843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solidFill>
                  <a:srgbClr val="0B5394"/>
                </a:solidFill>
              </a:rPr>
              <a:t>Nöz </a:t>
            </a:r>
            <a:endParaRPr>
              <a:solidFill>
                <a:srgbClr val="0B5394"/>
              </a:solidFill>
            </a:endParaRPr>
          </a:p>
          <a:p>
            <a:pPr indent="0" lvl="0" marL="0" rtl="0" algn="ctr">
              <a:spcBef>
                <a:spcPts val="0"/>
              </a:spcBef>
              <a:spcAft>
                <a:spcPts val="0"/>
              </a:spcAft>
              <a:buNone/>
            </a:pPr>
            <a:r>
              <a:rPr lang="en">
                <a:solidFill>
                  <a:srgbClr val="0B5394"/>
                </a:solidFill>
              </a:rPr>
              <a:t>Shopify Website </a:t>
            </a:r>
            <a:endParaRPr>
              <a:solidFill>
                <a:srgbClr val="0B5394"/>
              </a:solidFill>
            </a:endParaRPr>
          </a:p>
        </p:txBody>
      </p:sp>
      <p:sp>
        <p:nvSpPr>
          <p:cNvPr id="58" name="Google Shape;58;p13"/>
          <p:cNvSpPr txBox="1"/>
          <p:nvPr>
            <p:ph idx="1" type="subTitle"/>
          </p:nvPr>
        </p:nvSpPr>
        <p:spPr>
          <a:xfrm>
            <a:off x="3096363" y="3266930"/>
            <a:ext cx="2951400" cy="701400"/>
          </a:xfrm>
          <a:prstGeom prst="rect">
            <a:avLst/>
          </a:prstGeom>
        </p:spPr>
        <p:txBody>
          <a:bodyPr anchorCtr="0" anchor="b" bIns="91425" lIns="91425" spcFirstLastPara="1" rIns="91425" wrap="square" tIns="91425">
            <a:normAutofit lnSpcReduction="10000"/>
          </a:bodyPr>
          <a:lstStyle/>
          <a:p>
            <a:pPr indent="0" lvl="0" marL="0" rtl="0" algn="ctr">
              <a:spcBef>
                <a:spcPts val="0"/>
              </a:spcBef>
              <a:spcAft>
                <a:spcPts val="0"/>
              </a:spcAft>
              <a:buNone/>
            </a:pPr>
            <a:r>
              <a:rPr b="0" lang="en">
                <a:solidFill>
                  <a:srgbClr val="000000"/>
                </a:solidFill>
              </a:rPr>
              <a:t>Paula Espinoza</a:t>
            </a:r>
            <a:endParaRPr b="0">
              <a:solidFill>
                <a:srgbClr val="000000"/>
              </a:solidFill>
            </a:endParaRPr>
          </a:p>
          <a:p>
            <a:pPr indent="0" lvl="0" marL="0" rtl="0" algn="ctr">
              <a:spcBef>
                <a:spcPts val="0"/>
              </a:spcBef>
              <a:spcAft>
                <a:spcPts val="0"/>
              </a:spcAft>
              <a:buNone/>
            </a:pPr>
            <a:r>
              <a:rPr b="0" lang="en">
                <a:solidFill>
                  <a:srgbClr val="000000"/>
                </a:solidFill>
              </a:rPr>
              <a:t>February 27th, 2023</a:t>
            </a:r>
            <a:endParaRPr b="0">
              <a:solidFill>
                <a:srgbClr val="000000"/>
              </a:solidFill>
            </a:endParaRPr>
          </a:p>
        </p:txBody>
      </p:sp>
      <p:sp>
        <p:nvSpPr>
          <p:cNvPr id="59" name="Google Shape;59;p13"/>
          <p:cNvSpPr txBox="1"/>
          <p:nvPr>
            <p:ph type="ctrTitle"/>
          </p:nvPr>
        </p:nvSpPr>
        <p:spPr>
          <a:xfrm>
            <a:off x="2623875" y="4301850"/>
            <a:ext cx="3866400" cy="5151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sz="1800" u="sng">
                <a:solidFill>
                  <a:srgbClr val="A4C2F4"/>
                </a:solidFill>
                <a:highlight>
                  <a:srgbClr val="351C75"/>
                </a:highlight>
                <a:hlinkClick r:id="rId4">
                  <a:extLst>
                    <a:ext uri="{A12FA001-AC4F-418D-AE19-62706E023703}">
                      <ahyp:hlinkClr val="tx"/>
                    </a:ext>
                  </a:extLst>
                </a:hlinkClick>
              </a:rPr>
              <a:t>https://globaltech-paula-espinoza.myshopify.com/</a:t>
            </a:r>
            <a:endParaRPr sz="1800">
              <a:solidFill>
                <a:srgbClr val="A4C2F4"/>
              </a:solidFill>
              <a:highlight>
                <a:srgbClr val="EEB33A"/>
              </a:high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2"/>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73763"/>
                </a:solidFill>
              </a:rPr>
              <a:t>A/B Testing</a:t>
            </a:r>
            <a:endParaRPr>
              <a:solidFill>
                <a:srgbClr val="073763"/>
              </a:solidFill>
            </a:endParaRPr>
          </a:p>
        </p:txBody>
      </p:sp>
      <p:sp>
        <p:nvSpPr>
          <p:cNvPr id="124" name="Google Shape;124;p22"/>
          <p:cNvSpPr txBox="1"/>
          <p:nvPr>
            <p:ph idx="1" type="body"/>
          </p:nvPr>
        </p:nvSpPr>
        <p:spPr>
          <a:xfrm>
            <a:off x="311700" y="1152475"/>
            <a:ext cx="8406600" cy="8181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Changing the CTA button will help convert traffic into customers</a:t>
            </a:r>
            <a:endParaRPr/>
          </a:p>
        </p:txBody>
      </p:sp>
      <p:pic>
        <p:nvPicPr>
          <p:cNvPr id="125" name="Google Shape;125;p22"/>
          <p:cNvPicPr preferRelativeResize="0"/>
          <p:nvPr/>
        </p:nvPicPr>
        <p:blipFill rotWithShape="1">
          <a:blip r:embed="rId3">
            <a:alphaModFix/>
          </a:blip>
          <a:srcRect b="5507" l="1145" r="1786" t="9241"/>
          <a:stretch/>
        </p:blipFill>
        <p:spPr>
          <a:xfrm>
            <a:off x="218475" y="2086550"/>
            <a:ext cx="4353523" cy="2150812"/>
          </a:xfrm>
          <a:prstGeom prst="rect">
            <a:avLst/>
          </a:prstGeom>
          <a:noFill/>
          <a:ln>
            <a:noFill/>
          </a:ln>
        </p:spPr>
      </p:pic>
      <p:pic>
        <p:nvPicPr>
          <p:cNvPr id="126" name="Google Shape;126;p22"/>
          <p:cNvPicPr preferRelativeResize="0"/>
          <p:nvPr/>
        </p:nvPicPr>
        <p:blipFill rotWithShape="1">
          <a:blip r:embed="rId4">
            <a:alphaModFix/>
          </a:blip>
          <a:srcRect b="7406" l="0" r="1526" t="10390"/>
          <a:stretch/>
        </p:blipFill>
        <p:spPr>
          <a:xfrm>
            <a:off x="4635325" y="2096075"/>
            <a:ext cx="4290202" cy="21317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3"/>
          <p:cNvSpPr txBox="1"/>
          <p:nvPr>
            <p:ph type="title"/>
          </p:nvPr>
        </p:nvSpPr>
        <p:spPr>
          <a:xfrm>
            <a:off x="311700" y="15150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73763"/>
                </a:solidFill>
              </a:rPr>
              <a:t>Promos &amp; Offers</a:t>
            </a:r>
            <a:r>
              <a:rPr lang="en"/>
              <a:t> </a:t>
            </a:r>
            <a:endParaRPr sz="3100"/>
          </a:p>
        </p:txBody>
      </p:sp>
      <p:pic>
        <p:nvPicPr>
          <p:cNvPr id="132" name="Google Shape;132;p23"/>
          <p:cNvPicPr preferRelativeResize="0"/>
          <p:nvPr/>
        </p:nvPicPr>
        <p:blipFill rotWithShape="1">
          <a:blip r:embed="rId3">
            <a:alphaModFix/>
          </a:blip>
          <a:srcRect b="16894" l="58951" r="20169" t="34627"/>
          <a:stretch/>
        </p:blipFill>
        <p:spPr>
          <a:xfrm>
            <a:off x="489200" y="1145435"/>
            <a:ext cx="2328413" cy="3040824"/>
          </a:xfrm>
          <a:prstGeom prst="rect">
            <a:avLst/>
          </a:prstGeom>
          <a:noFill/>
          <a:ln>
            <a:noFill/>
          </a:ln>
        </p:spPr>
      </p:pic>
      <p:pic>
        <p:nvPicPr>
          <p:cNvPr id="133" name="Google Shape;133;p23"/>
          <p:cNvPicPr preferRelativeResize="0"/>
          <p:nvPr/>
        </p:nvPicPr>
        <p:blipFill rotWithShape="1">
          <a:blip r:embed="rId4">
            <a:alphaModFix/>
          </a:blip>
          <a:srcRect b="7570" l="0" r="2647" t="10226"/>
          <a:stretch/>
        </p:blipFill>
        <p:spPr>
          <a:xfrm>
            <a:off x="2970025" y="1276325"/>
            <a:ext cx="5862274" cy="27843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4"/>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73763"/>
                </a:solidFill>
              </a:rPr>
              <a:t>Target Customer</a:t>
            </a:r>
            <a:endParaRPr>
              <a:solidFill>
                <a:srgbClr val="073763"/>
              </a:solidFill>
            </a:endParaRPr>
          </a:p>
        </p:txBody>
      </p:sp>
      <p:sp>
        <p:nvSpPr>
          <p:cNvPr id="65" name="Google Shape;65;p14"/>
          <p:cNvSpPr txBox="1"/>
          <p:nvPr>
            <p:ph idx="1" type="body"/>
          </p:nvPr>
        </p:nvSpPr>
        <p:spPr>
          <a:xfrm>
            <a:off x="311700" y="1152475"/>
            <a:ext cx="3263100" cy="3571200"/>
          </a:xfrm>
          <a:prstGeom prst="rect">
            <a:avLst/>
          </a:prstGeom>
        </p:spPr>
        <p:txBody>
          <a:bodyPr anchorCtr="0" anchor="t" bIns="91425" lIns="91425" spcFirstLastPara="1" rIns="91425" wrap="square" tIns="91425">
            <a:normAutofit fontScale="85000" lnSpcReduction="10000"/>
          </a:bodyPr>
          <a:lstStyle/>
          <a:p>
            <a:pPr indent="-325755" lvl="0" marL="457200" rtl="0" algn="l">
              <a:spcBef>
                <a:spcPts val="0"/>
              </a:spcBef>
              <a:spcAft>
                <a:spcPts val="0"/>
              </a:spcAft>
              <a:buSzPct val="100000"/>
              <a:buChar char="●"/>
            </a:pPr>
            <a:r>
              <a:rPr lang="en"/>
              <a:t>“Cory The Camper” is the customer persona targeted. People who enjoy traveling the world while being conscious of their footprint. They value companies that contribute to curb climate change</a:t>
            </a:r>
            <a:endParaRPr/>
          </a:p>
          <a:p>
            <a:pPr indent="-325755" lvl="0" marL="457200" rtl="0" algn="l">
              <a:spcBef>
                <a:spcPts val="0"/>
              </a:spcBef>
              <a:spcAft>
                <a:spcPts val="0"/>
              </a:spcAft>
              <a:buSzPct val="100000"/>
              <a:buChar char="●"/>
            </a:pPr>
            <a:r>
              <a:rPr lang="en"/>
              <a:t>Nöz can help this person by providing an affordable sunscreen that does not disturb the climate by being cruelty free and reef-safe</a:t>
            </a:r>
            <a:endParaRPr/>
          </a:p>
        </p:txBody>
      </p:sp>
      <p:pic>
        <p:nvPicPr>
          <p:cNvPr id="66" name="Google Shape;66;p14"/>
          <p:cNvPicPr preferRelativeResize="0"/>
          <p:nvPr/>
        </p:nvPicPr>
        <p:blipFill>
          <a:blip r:embed="rId3">
            <a:alphaModFix/>
          </a:blip>
          <a:stretch>
            <a:fillRect/>
          </a:stretch>
        </p:blipFill>
        <p:spPr>
          <a:xfrm>
            <a:off x="3574800" y="1169850"/>
            <a:ext cx="5416800" cy="30469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FC5E8"/>
        </a:solidFill>
      </p:bgPr>
    </p:bg>
    <p:spTree>
      <p:nvGrpSpPr>
        <p:cNvPr id="70" name="Shape 70"/>
        <p:cNvGrpSpPr/>
        <p:nvPr/>
      </p:nvGrpSpPr>
      <p:grpSpPr>
        <a:xfrm>
          <a:off x="0" y="0"/>
          <a:ext cx="0" cy="0"/>
          <a:chOff x="0" y="0"/>
          <a:chExt cx="0" cy="0"/>
        </a:xfrm>
      </p:grpSpPr>
      <p:sp>
        <p:nvSpPr>
          <p:cNvPr id="71" name="Google Shape;71;p15"/>
          <p:cNvSpPr txBox="1"/>
          <p:nvPr>
            <p:ph type="title"/>
          </p:nvPr>
        </p:nvSpPr>
        <p:spPr>
          <a:xfrm>
            <a:off x="203275" y="191325"/>
            <a:ext cx="5618700" cy="8040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t>Value Proposition</a:t>
            </a:r>
            <a:endParaRPr/>
          </a:p>
        </p:txBody>
      </p:sp>
      <p:sp>
        <p:nvSpPr>
          <p:cNvPr id="72" name="Google Shape;72;p15"/>
          <p:cNvSpPr txBox="1"/>
          <p:nvPr>
            <p:ph idx="4294967295" type="body"/>
          </p:nvPr>
        </p:nvSpPr>
        <p:spPr>
          <a:xfrm>
            <a:off x="279475" y="1142625"/>
            <a:ext cx="8520600" cy="3416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a:p>
            <a:pPr indent="0" lvl="0" marL="0" rtl="0" algn="ctr">
              <a:spcBef>
                <a:spcPts val="1200"/>
              </a:spcBef>
              <a:spcAft>
                <a:spcPts val="0"/>
              </a:spcAft>
              <a:buNone/>
            </a:pPr>
            <a:r>
              <a:t/>
            </a:r>
            <a:endParaRPr>
              <a:solidFill>
                <a:schemeClr val="accent1"/>
              </a:solidFill>
            </a:endParaRPr>
          </a:p>
          <a:p>
            <a:pPr indent="0" lvl="0" marL="0" rtl="0" algn="ctr">
              <a:spcBef>
                <a:spcPts val="1200"/>
              </a:spcBef>
              <a:spcAft>
                <a:spcPts val="1200"/>
              </a:spcAft>
              <a:buNone/>
            </a:pPr>
            <a:r>
              <a:rPr lang="en" sz="2400">
                <a:solidFill>
                  <a:schemeClr val="accent1"/>
                </a:solidFill>
              </a:rPr>
              <a:t>Daring and clean-conscious sunscreen that protects your skin and planet </a:t>
            </a:r>
            <a:endParaRPr sz="2400">
              <a:solidFill>
                <a:schemeClr val="accen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6"/>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73763"/>
                </a:solidFill>
              </a:rPr>
              <a:t>Value Proposition</a:t>
            </a:r>
            <a:endParaRPr>
              <a:solidFill>
                <a:srgbClr val="073763"/>
              </a:solidFill>
            </a:endParaRPr>
          </a:p>
        </p:txBody>
      </p:sp>
      <p:sp>
        <p:nvSpPr>
          <p:cNvPr id="78" name="Google Shape;78;p16"/>
          <p:cNvSpPr txBox="1"/>
          <p:nvPr>
            <p:ph idx="1" type="body"/>
          </p:nvPr>
        </p:nvSpPr>
        <p:spPr>
          <a:xfrm>
            <a:off x="311700" y="1152475"/>
            <a:ext cx="49662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In the homepage, by thinking about my customer persona, my intention was to reflect the benefits of using our product that values our environment. My intention was also to align with the values that my customer </a:t>
            </a:r>
            <a:r>
              <a:rPr lang="en"/>
              <a:t>identifies with by making sure they know we are also fun and adventurous like them.</a:t>
            </a:r>
            <a:endParaRPr/>
          </a:p>
        </p:txBody>
      </p:sp>
      <p:pic>
        <p:nvPicPr>
          <p:cNvPr id="79" name="Google Shape;79;p16"/>
          <p:cNvPicPr preferRelativeResize="0"/>
          <p:nvPr/>
        </p:nvPicPr>
        <p:blipFill rotWithShape="1">
          <a:blip r:embed="rId3">
            <a:alphaModFix/>
          </a:blip>
          <a:srcRect b="25386" l="0" r="42226" t="19327"/>
          <a:stretch/>
        </p:blipFill>
        <p:spPr>
          <a:xfrm>
            <a:off x="5583625" y="78475"/>
            <a:ext cx="2923848" cy="1573800"/>
          </a:xfrm>
          <a:prstGeom prst="rect">
            <a:avLst/>
          </a:prstGeom>
          <a:noFill/>
          <a:ln>
            <a:noFill/>
          </a:ln>
        </p:spPr>
      </p:pic>
      <p:pic>
        <p:nvPicPr>
          <p:cNvPr id="80" name="Google Shape;80;p16"/>
          <p:cNvPicPr preferRelativeResize="0"/>
          <p:nvPr/>
        </p:nvPicPr>
        <p:blipFill rotWithShape="1">
          <a:blip r:embed="rId4">
            <a:alphaModFix/>
          </a:blip>
          <a:srcRect b="16708" l="0" r="41758" t="42327"/>
          <a:stretch/>
        </p:blipFill>
        <p:spPr>
          <a:xfrm>
            <a:off x="5583625" y="1652275"/>
            <a:ext cx="2923848" cy="1156775"/>
          </a:xfrm>
          <a:prstGeom prst="rect">
            <a:avLst/>
          </a:prstGeom>
          <a:noFill/>
          <a:ln>
            <a:noFill/>
          </a:ln>
        </p:spPr>
      </p:pic>
      <p:pic>
        <p:nvPicPr>
          <p:cNvPr id="81" name="Google Shape;81;p16"/>
          <p:cNvPicPr preferRelativeResize="0"/>
          <p:nvPr/>
        </p:nvPicPr>
        <p:blipFill rotWithShape="1">
          <a:blip r:embed="rId5">
            <a:alphaModFix/>
          </a:blip>
          <a:srcRect b="19169" l="74" r="42271" t="17038"/>
          <a:stretch/>
        </p:blipFill>
        <p:spPr>
          <a:xfrm>
            <a:off x="5583625" y="2717499"/>
            <a:ext cx="2923848" cy="18196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7"/>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73763"/>
                </a:solidFill>
              </a:rPr>
              <a:t>Brand Visuals - Color Palette</a:t>
            </a:r>
            <a:endParaRPr>
              <a:solidFill>
                <a:srgbClr val="073763"/>
              </a:solidFill>
            </a:endParaRPr>
          </a:p>
        </p:txBody>
      </p:sp>
      <p:sp>
        <p:nvSpPr>
          <p:cNvPr id="87" name="Google Shape;87;p17"/>
          <p:cNvSpPr txBox="1"/>
          <p:nvPr>
            <p:ph idx="1" type="body"/>
          </p:nvPr>
        </p:nvSpPr>
        <p:spPr>
          <a:xfrm>
            <a:off x="311700" y="1152475"/>
            <a:ext cx="49662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I chose the color green because it is meant to reflect that our brand cares about Earth, and the yellow that is seen throughout the site is intended to reflect the feelings of our brand being playful, forward thinking, and optimistic.</a:t>
            </a:r>
            <a:endParaRPr/>
          </a:p>
        </p:txBody>
      </p:sp>
      <p:pic>
        <p:nvPicPr>
          <p:cNvPr id="88" name="Google Shape;88;p17"/>
          <p:cNvPicPr preferRelativeResize="0"/>
          <p:nvPr/>
        </p:nvPicPr>
        <p:blipFill rotWithShape="1">
          <a:blip r:embed="rId3">
            <a:alphaModFix/>
          </a:blip>
          <a:srcRect b="8576" l="0" r="80360" t="16516"/>
          <a:stretch/>
        </p:blipFill>
        <p:spPr>
          <a:xfrm>
            <a:off x="5498738" y="934375"/>
            <a:ext cx="1795800" cy="3852600"/>
          </a:xfrm>
          <a:prstGeom prst="rect">
            <a:avLst/>
          </a:prstGeom>
          <a:noFill/>
          <a:ln>
            <a:noFill/>
          </a:ln>
        </p:spPr>
      </p:pic>
      <p:pic>
        <p:nvPicPr>
          <p:cNvPr id="89" name="Google Shape;89;p17"/>
          <p:cNvPicPr preferRelativeResize="0"/>
          <p:nvPr/>
        </p:nvPicPr>
        <p:blipFill rotWithShape="1">
          <a:blip r:embed="rId4">
            <a:alphaModFix/>
          </a:blip>
          <a:srcRect b="38143" l="3058" r="80361" t="26952"/>
          <a:stretch/>
        </p:blipFill>
        <p:spPr>
          <a:xfrm>
            <a:off x="7316275" y="1382050"/>
            <a:ext cx="1516027" cy="17952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8"/>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73763"/>
                </a:solidFill>
              </a:rPr>
              <a:t>Brand Visuals - Photography</a:t>
            </a:r>
            <a:endParaRPr>
              <a:solidFill>
                <a:srgbClr val="073763"/>
              </a:solidFill>
            </a:endParaRPr>
          </a:p>
        </p:txBody>
      </p:sp>
      <p:sp>
        <p:nvSpPr>
          <p:cNvPr id="95" name="Google Shape;95;p18"/>
          <p:cNvSpPr txBox="1"/>
          <p:nvPr>
            <p:ph idx="1" type="body"/>
          </p:nvPr>
        </p:nvSpPr>
        <p:spPr>
          <a:xfrm>
            <a:off x="311700" y="1075575"/>
            <a:ext cx="84513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The chosen image aligns with the brand attributes of  fun and </a:t>
            </a:r>
            <a:r>
              <a:rPr lang="en"/>
              <a:t>adventurous, by having two individuals smiling in a genuine way outdoors. The photo style is candid and not posed. </a:t>
            </a:r>
            <a:endParaRPr/>
          </a:p>
        </p:txBody>
      </p:sp>
      <p:pic>
        <p:nvPicPr>
          <p:cNvPr id="96" name="Google Shape;96;p18"/>
          <p:cNvPicPr preferRelativeResize="0"/>
          <p:nvPr/>
        </p:nvPicPr>
        <p:blipFill rotWithShape="1">
          <a:blip r:embed="rId3">
            <a:alphaModFix/>
          </a:blip>
          <a:srcRect b="9977" l="0" r="1941" t="12736"/>
          <a:stretch/>
        </p:blipFill>
        <p:spPr>
          <a:xfrm>
            <a:off x="1407475" y="2159525"/>
            <a:ext cx="6329050" cy="28057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9"/>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73763"/>
                </a:solidFill>
              </a:rPr>
              <a:t>SEO - Keyword research</a:t>
            </a:r>
            <a:endParaRPr>
              <a:solidFill>
                <a:srgbClr val="073763"/>
              </a:solidFill>
            </a:endParaRPr>
          </a:p>
        </p:txBody>
      </p:sp>
      <p:sp>
        <p:nvSpPr>
          <p:cNvPr id="102" name="Google Shape;102;p19"/>
          <p:cNvSpPr txBox="1"/>
          <p:nvPr>
            <p:ph idx="1" type="body"/>
          </p:nvPr>
        </p:nvSpPr>
        <p:spPr>
          <a:xfrm>
            <a:off x="311700" y="1152475"/>
            <a:ext cx="4966200" cy="3416400"/>
          </a:xfrm>
          <a:prstGeom prst="rect">
            <a:avLst/>
          </a:prstGeom>
        </p:spPr>
        <p:txBody>
          <a:bodyPr anchorCtr="0" anchor="t" bIns="91425" lIns="91425" spcFirstLastPara="1" rIns="91425" wrap="square" tIns="91425">
            <a:normAutofit fontScale="92500" lnSpcReduction="20000"/>
          </a:bodyPr>
          <a:lstStyle/>
          <a:p>
            <a:pPr indent="-334327" lvl="0" marL="457200" rtl="0" algn="l">
              <a:spcBef>
                <a:spcPts val="0"/>
              </a:spcBef>
              <a:spcAft>
                <a:spcPts val="0"/>
              </a:spcAft>
              <a:buSzPct val="100000"/>
              <a:buChar char="●"/>
            </a:pPr>
            <a:r>
              <a:rPr lang="en"/>
              <a:t>[Using your keyword list from your screenshot to the right, select 5 of these keywords that you would use in your Meta Title and write them below</a:t>
            </a:r>
            <a:r>
              <a:rPr lang="en"/>
              <a:t>:]</a:t>
            </a:r>
            <a:endParaRPr/>
          </a:p>
          <a:p>
            <a:pPr indent="-310832" lvl="1" marL="914400" rtl="0" algn="l">
              <a:spcBef>
                <a:spcPts val="0"/>
              </a:spcBef>
              <a:spcAft>
                <a:spcPts val="0"/>
              </a:spcAft>
              <a:buSzPct val="100000"/>
              <a:buChar char="○"/>
            </a:pPr>
            <a:r>
              <a:rPr lang="en"/>
              <a:t>Reef-safe</a:t>
            </a:r>
            <a:endParaRPr/>
          </a:p>
          <a:p>
            <a:pPr indent="-310832" lvl="1" marL="914400" rtl="0" algn="l">
              <a:spcBef>
                <a:spcPts val="0"/>
              </a:spcBef>
              <a:spcAft>
                <a:spcPts val="0"/>
              </a:spcAft>
              <a:buSzPct val="100000"/>
              <a:buChar char="○"/>
            </a:pPr>
            <a:r>
              <a:rPr lang="en"/>
              <a:t>Zinc-oxide sunscreen</a:t>
            </a:r>
            <a:endParaRPr/>
          </a:p>
          <a:p>
            <a:pPr indent="-310832" lvl="1" marL="914400" rtl="0" algn="l">
              <a:spcBef>
                <a:spcPts val="0"/>
              </a:spcBef>
              <a:spcAft>
                <a:spcPts val="0"/>
              </a:spcAft>
              <a:buSzPct val="100000"/>
              <a:buChar char="○"/>
            </a:pPr>
            <a:r>
              <a:rPr lang="en"/>
              <a:t>Best spf for face</a:t>
            </a:r>
            <a:endParaRPr/>
          </a:p>
          <a:p>
            <a:pPr indent="-310832" lvl="1" marL="914400" rtl="0" algn="l">
              <a:spcBef>
                <a:spcPts val="0"/>
              </a:spcBef>
              <a:spcAft>
                <a:spcPts val="0"/>
              </a:spcAft>
              <a:buSzPct val="100000"/>
              <a:buChar char="○"/>
            </a:pPr>
            <a:r>
              <a:rPr lang="en"/>
              <a:t>Coral-reef safe</a:t>
            </a:r>
            <a:endParaRPr/>
          </a:p>
          <a:p>
            <a:pPr indent="-310832" lvl="1" marL="914400" rtl="0" algn="l">
              <a:spcBef>
                <a:spcPts val="0"/>
              </a:spcBef>
              <a:spcAft>
                <a:spcPts val="0"/>
              </a:spcAft>
              <a:buSzPct val="100000"/>
              <a:buChar char="○"/>
            </a:pPr>
            <a:r>
              <a:rPr lang="en"/>
              <a:t>Sunscreen for sensitive skin</a:t>
            </a:r>
            <a:endParaRPr/>
          </a:p>
          <a:p>
            <a:pPr indent="-334327" lvl="0" marL="457200" rtl="0" algn="l">
              <a:spcBef>
                <a:spcPts val="0"/>
              </a:spcBef>
              <a:spcAft>
                <a:spcPts val="0"/>
              </a:spcAft>
              <a:buSzPct val="100000"/>
              <a:buChar char="●"/>
            </a:pPr>
            <a:r>
              <a:rPr lang="en"/>
              <a:t>These words were chosen because of their trend going up and their volume is higher than the rest. These words also align with the values of my targeted customer persona.</a:t>
            </a:r>
            <a:endParaRPr/>
          </a:p>
        </p:txBody>
      </p:sp>
      <p:pic>
        <p:nvPicPr>
          <p:cNvPr id="103" name="Google Shape;103;p19"/>
          <p:cNvPicPr preferRelativeResize="0"/>
          <p:nvPr/>
        </p:nvPicPr>
        <p:blipFill rotWithShape="1">
          <a:blip r:embed="rId3">
            <a:alphaModFix/>
          </a:blip>
          <a:srcRect b="14146" l="3235" r="45977" t="26241"/>
          <a:stretch/>
        </p:blipFill>
        <p:spPr>
          <a:xfrm>
            <a:off x="5142100" y="1017450"/>
            <a:ext cx="3690202" cy="24363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20"/>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73763"/>
                </a:solidFill>
              </a:rPr>
              <a:t>SEO - Site Meta Tags</a:t>
            </a:r>
            <a:endParaRPr>
              <a:solidFill>
                <a:srgbClr val="073763"/>
              </a:solidFill>
            </a:endParaRPr>
          </a:p>
        </p:txBody>
      </p:sp>
      <p:sp>
        <p:nvSpPr>
          <p:cNvPr id="109" name="Google Shape;109;p20"/>
          <p:cNvSpPr txBox="1"/>
          <p:nvPr>
            <p:ph idx="1" type="body"/>
          </p:nvPr>
        </p:nvSpPr>
        <p:spPr>
          <a:xfrm>
            <a:off x="311700" y="1152475"/>
            <a:ext cx="49662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Meta titles are important because they let a customer know what the site is about </a:t>
            </a:r>
            <a:r>
              <a:rPr lang="en"/>
              <a:t>in the search engine results page. An effective Meta Title will incite customers to click a website if they know what the brand is about</a:t>
            </a:r>
            <a:endParaRPr/>
          </a:p>
          <a:p>
            <a:pPr indent="-342900" lvl="0" marL="457200" rtl="0" algn="l">
              <a:spcBef>
                <a:spcPts val="0"/>
              </a:spcBef>
              <a:spcAft>
                <a:spcPts val="0"/>
              </a:spcAft>
              <a:buSzPts val="1800"/>
              <a:buChar char="●"/>
            </a:pPr>
            <a:r>
              <a:rPr lang="en"/>
              <a:t>Meta tags:</a:t>
            </a:r>
            <a:endParaRPr/>
          </a:p>
          <a:p>
            <a:pPr indent="-317500" lvl="1" marL="914400" rtl="0" algn="l">
              <a:spcBef>
                <a:spcPts val="0"/>
              </a:spcBef>
              <a:spcAft>
                <a:spcPts val="0"/>
              </a:spcAft>
              <a:buSzPts val="1400"/>
              <a:buChar char="○"/>
            </a:pPr>
            <a:r>
              <a:rPr lang="en"/>
              <a:t>Zinc oxide sunscreen</a:t>
            </a:r>
            <a:endParaRPr/>
          </a:p>
          <a:p>
            <a:pPr indent="-317500" lvl="1" marL="914400" rtl="0" algn="l">
              <a:spcBef>
                <a:spcPts val="0"/>
              </a:spcBef>
              <a:spcAft>
                <a:spcPts val="0"/>
              </a:spcAft>
              <a:buSzPts val="1400"/>
              <a:buChar char="○"/>
            </a:pPr>
            <a:r>
              <a:rPr lang="en"/>
              <a:t>Safe coral reef</a:t>
            </a:r>
            <a:endParaRPr/>
          </a:p>
        </p:txBody>
      </p:sp>
      <p:pic>
        <p:nvPicPr>
          <p:cNvPr id="110" name="Google Shape;110;p20"/>
          <p:cNvPicPr preferRelativeResize="0"/>
          <p:nvPr/>
        </p:nvPicPr>
        <p:blipFill rotWithShape="1">
          <a:blip r:embed="rId3">
            <a:alphaModFix/>
          </a:blip>
          <a:srcRect b="84399" l="0" r="79307" t="0"/>
          <a:stretch/>
        </p:blipFill>
        <p:spPr>
          <a:xfrm>
            <a:off x="5416124" y="1152475"/>
            <a:ext cx="3094627" cy="13124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1"/>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73763"/>
                </a:solidFill>
              </a:rPr>
              <a:t>Landing Page Optimization</a:t>
            </a:r>
            <a:endParaRPr>
              <a:solidFill>
                <a:srgbClr val="073763"/>
              </a:solidFill>
            </a:endParaRPr>
          </a:p>
        </p:txBody>
      </p:sp>
      <p:sp>
        <p:nvSpPr>
          <p:cNvPr id="116" name="Google Shape;116;p21"/>
          <p:cNvSpPr txBox="1"/>
          <p:nvPr>
            <p:ph idx="1" type="body"/>
          </p:nvPr>
        </p:nvSpPr>
        <p:spPr>
          <a:xfrm>
            <a:off x="311700" y="1195225"/>
            <a:ext cx="4966200" cy="3416400"/>
          </a:xfrm>
          <a:prstGeom prst="rect">
            <a:avLst/>
          </a:prstGeom>
        </p:spPr>
        <p:txBody>
          <a:bodyPr anchorCtr="0" anchor="t" bIns="91425" lIns="91425" spcFirstLastPara="1" rIns="91425" wrap="square" tIns="91425">
            <a:normAutofit/>
          </a:bodyPr>
          <a:lstStyle/>
          <a:p>
            <a:pPr indent="-342900" lvl="0" marL="457200" marR="0" rtl="0" algn="l">
              <a:lnSpc>
                <a:spcPct val="115000"/>
              </a:lnSpc>
              <a:spcBef>
                <a:spcPts val="0"/>
              </a:spcBef>
              <a:spcAft>
                <a:spcPts val="0"/>
              </a:spcAft>
              <a:buSzPts val="1800"/>
              <a:buChar char="●"/>
            </a:pPr>
            <a:r>
              <a:rPr lang="en"/>
              <a:t>The CRO strategies implemented were as follows:</a:t>
            </a:r>
            <a:endParaRPr/>
          </a:p>
          <a:p>
            <a:pPr indent="-342900" lvl="0" marL="457200" marR="0" rtl="0" algn="l">
              <a:lnSpc>
                <a:spcPct val="115000"/>
              </a:lnSpc>
              <a:spcBef>
                <a:spcPts val="0"/>
              </a:spcBef>
              <a:spcAft>
                <a:spcPts val="0"/>
              </a:spcAft>
              <a:buSzPts val="1800"/>
              <a:buChar char="●"/>
            </a:pPr>
            <a:r>
              <a:rPr lang="en"/>
              <a:t>Hero image position is top left so the yellow nose can work as a directional cue. </a:t>
            </a:r>
            <a:endParaRPr/>
          </a:p>
          <a:p>
            <a:pPr indent="-342900" lvl="0" marL="457200" marR="0" rtl="0" algn="l">
              <a:lnSpc>
                <a:spcPct val="115000"/>
              </a:lnSpc>
              <a:spcBef>
                <a:spcPts val="0"/>
              </a:spcBef>
              <a:spcAft>
                <a:spcPts val="0"/>
              </a:spcAft>
              <a:buSzPts val="1800"/>
              <a:buChar char="●"/>
            </a:pPr>
            <a:r>
              <a:rPr lang="en"/>
              <a:t>Color of the CTA button is contrasted by the color yellow of the hero image.</a:t>
            </a:r>
            <a:endParaRPr/>
          </a:p>
          <a:p>
            <a:pPr indent="-342900" lvl="0" marL="457200" marR="0" rtl="0" algn="l">
              <a:lnSpc>
                <a:spcPct val="115000"/>
              </a:lnSpc>
              <a:spcBef>
                <a:spcPts val="0"/>
              </a:spcBef>
              <a:spcAft>
                <a:spcPts val="0"/>
              </a:spcAft>
              <a:buSzPts val="1800"/>
              <a:buChar char="●"/>
            </a:pPr>
            <a:r>
              <a:rPr lang="en"/>
              <a:t>Trust badges are shown in a color that brings the attention of the customer  </a:t>
            </a:r>
            <a:endParaRPr/>
          </a:p>
        </p:txBody>
      </p:sp>
      <p:pic>
        <p:nvPicPr>
          <p:cNvPr id="117" name="Google Shape;117;p21"/>
          <p:cNvPicPr preferRelativeResize="0"/>
          <p:nvPr/>
        </p:nvPicPr>
        <p:blipFill rotWithShape="1">
          <a:blip r:embed="rId3">
            <a:alphaModFix/>
          </a:blip>
          <a:srcRect b="8927" l="6909" r="11518" t="10641"/>
          <a:stretch/>
        </p:blipFill>
        <p:spPr>
          <a:xfrm>
            <a:off x="5277903" y="1017450"/>
            <a:ext cx="3549648" cy="1968899"/>
          </a:xfrm>
          <a:prstGeom prst="rect">
            <a:avLst/>
          </a:prstGeom>
          <a:noFill/>
          <a:ln>
            <a:noFill/>
          </a:ln>
        </p:spPr>
      </p:pic>
      <p:pic>
        <p:nvPicPr>
          <p:cNvPr id="118" name="Google Shape;118;p21"/>
          <p:cNvPicPr preferRelativeResize="0"/>
          <p:nvPr/>
        </p:nvPicPr>
        <p:blipFill rotWithShape="1">
          <a:blip r:embed="rId4">
            <a:alphaModFix/>
          </a:blip>
          <a:srcRect b="19506" l="23156" r="25498" t="46692"/>
          <a:stretch/>
        </p:blipFill>
        <p:spPr>
          <a:xfrm>
            <a:off x="5447450" y="3262775"/>
            <a:ext cx="3191549" cy="118177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oral">
  <a:themeElements>
    <a:clrScheme name="Coral">
      <a:dk1>
        <a:srgbClr val="F55E61"/>
      </a:dk1>
      <a:lt1>
        <a:srgbClr val="FFFFFF"/>
      </a:lt1>
      <a:dk2>
        <a:srgbClr val="5E696C"/>
      </a:dk2>
      <a:lt2>
        <a:srgbClr val="BFC7CA"/>
      </a:lt2>
      <a:accent1>
        <a:srgbClr val="1E2D31"/>
      </a:accent1>
      <a:accent2>
        <a:srgbClr val="273C42"/>
      </a:accent2>
      <a:accent3>
        <a:srgbClr val="83D061"/>
      </a:accent3>
      <a:accent4>
        <a:srgbClr val="F6CD4C"/>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